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theme/theme2.xml" ContentType="application/vnd.openxmlformats-officedocument.theme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theme/theme3.xml" ContentType="application/vnd.openxmlformats-officedocument.theme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  <p:sldMasterId id="2147483709" r:id="rId2"/>
    <p:sldMasterId id="2147483745" r:id="rId3"/>
    <p:sldMasterId id="2147483781" r:id="rId4"/>
  </p:sldMasterIdLst>
  <p:notesMasterIdLst>
    <p:notesMasterId r:id="rId19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7" r:id="rId15"/>
    <p:sldId id="266" r:id="rId16"/>
    <p:sldId id="268" r:id="rId17"/>
    <p:sldId id="269" r:id="rId18"/>
  </p:sldIdLst>
  <p:sldSz cx="9144000" cy="5143500" type="screen16x9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233"/>
    <p:restoredTop sz="94695"/>
  </p:normalViewPr>
  <p:slideViewPr>
    <p:cSldViewPr snapToGrid="0" snapToObjects="1" showGuides="1">
      <p:cViewPr>
        <p:scale>
          <a:sx n="187" d="100"/>
          <a:sy n="187" d="100"/>
        </p:scale>
        <p:origin x="744" y="8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BE012A-D992-5D42-B86E-AA2BC0764EE1}" type="datetimeFigureOut">
              <a:rPr lang="en-US" smtClean="0"/>
              <a:t>10/3/17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D02FFD-07D4-5C4F-BD77-9210081773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1535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228600" y="4828032"/>
            <a:ext cx="6400800" cy="13716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IBM IX / SAAQ Design Process / August 28, 2017 / © 2017 IBM Corporation</a:t>
            </a:r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599" y="203781"/>
            <a:ext cx="4114801" cy="4479344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3811" y="4705350"/>
            <a:ext cx="521589" cy="211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7796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IBM IX / SAAQ Design Process / August 28,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70"/>
            <a:ext cx="4114800" cy="3589656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70"/>
            <a:ext cx="4114800" cy="358965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79856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IBM IX / SAAQ Design Process / August 28, 2017 / © 2017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4712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700392" y="1090961"/>
            <a:ext cx="4215008" cy="3456432"/>
          </a:xfrm>
        </p:spPr>
        <p:txBody>
          <a:bodyPr/>
          <a:lstStyle>
            <a:lvl1pPr marL="117475" indent="-117475">
              <a:tabLst/>
              <a:defRPr sz="2400"/>
            </a:lvl1pPr>
            <a:lvl2pPr marL="0" indent="0"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71475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IBM IX / SAAQ Design Process / August 28,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92024"/>
            <a:ext cx="1828800" cy="440899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14600" y="225425"/>
            <a:ext cx="6400800" cy="4597400"/>
          </a:xfrm>
        </p:spPr>
        <p:txBody>
          <a:bodyPr/>
          <a:lstStyle/>
          <a:p>
            <a:r>
              <a:rPr lang="en-US" smtClean="0"/>
              <a:t>Click icon to add table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7672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IBM IX / SAAQ Design Process / August 28,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985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429710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IBM IX / SAAQ Design Process / August 28,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4300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 sz="1100"/>
            </a:lvl1pPr>
            <a:lvl2pPr marL="173038" indent="-173038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546584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IBM IX / SAAQ Design Process / August 28, 2017 / © 2017 IBM Corporation</a:t>
            </a:r>
            <a:endParaRPr lang="en-US"/>
          </a:p>
        </p:txBody>
      </p:sp>
      <p:pic>
        <p:nvPicPr>
          <p:cNvPr id="5" name="Picture 4" descr="ibm_gr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5953" y="2186150"/>
            <a:ext cx="1297608" cy="52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674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228600" y="4828032"/>
            <a:ext cx="6400800" cy="13716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smtClean="0"/>
              <a:t>IBM IX / SAAQ Design Process / August 28, 2017 / © 2017 IBM Corporation</a:t>
            </a:r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599" y="203781"/>
            <a:ext cx="4114801" cy="4479344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3811" y="4705350"/>
            <a:ext cx="521589" cy="211455"/>
          </a:xfrm>
          <a:prstGeom prst="rect">
            <a:avLst/>
          </a:prstGeom>
        </p:spPr>
      </p:pic>
      <p:pic>
        <p:nvPicPr>
          <p:cNvPr id="6" name="Picture 5" descr="ibm_gry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3811" y="4705334"/>
            <a:ext cx="521589" cy="211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381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smtClean="0"/>
              <a:t>IBM IX / SAAQ Design Process / August 28, 2017 / © 2017 IBM Corporation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3752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62845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IBM IX / SAAQ Design Process / August 28,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/>
            </a:lvl1pPr>
            <a:lvl2pPr marL="173038" indent="-173038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800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5988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2"/>
            <a:ext cx="4114800" cy="1003807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smtClean="0"/>
              <a:t>IBM IX / SAAQ Design Process / August 28, 2017 / © 2017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11555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805068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50215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 smtClean="0"/>
              <a:t>IBM IX / SAAQ Design Process / August 28, 2017 / © 2017 IBM Corporation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228600" y="995518"/>
            <a:ext cx="4114800" cy="3687607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800600" y="1116648"/>
            <a:ext cx="4114800" cy="3566477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15823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2"/>
            <a:ext cx="4114800" cy="1003807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smtClean="0"/>
              <a:t>IBM IX / SAAQ Design Process / August 28, 2017 / © 2017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11555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9089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65176"/>
            <a:ext cx="8686800" cy="4473575"/>
          </a:xfrm>
        </p:spPr>
        <p:txBody>
          <a:bodyPr/>
          <a:lstStyle>
            <a:lvl1pPr>
              <a:lnSpc>
                <a:spcPct val="90000"/>
              </a:lnSpc>
              <a:defRPr sz="9600" b="1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IBM IX / SAAQ Design Process / August 28,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52443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5187462" cy="4520805"/>
          </a:xfrm>
        </p:spPr>
        <p:txBody>
          <a:bodyPr/>
          <a:lstStyle>
            <a:lvl1pPr marL="117475" indent="-117475">
              <a:tabLst/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smtClean="0"/>
              <a:t>IBM IX / SAAQ Design Process / August 28,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2803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432805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IBM IX / SAAQ Design Process / August 28,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493776"/>
            <a:ext cx="4114800" cy="4199730"/>
          </a:xfrm>
        </p:spPr>
        <p:txBody>
          <a:bodyPr/>
          <a:lstStyle>
            <a:lvl1pPr>
              <a:spcBef>
                <a:spcPts val="1100"/>
              </a:spcBef>
              <a:spcAft>
                <a:spcPts val="0"/>
              </a:spcAft>
              <a:defRPr/>
            </a:lvl1pPr>
            <a:lvl2pPr>
              <a:spcBef>
                <a:spcPts val="1100"/>
              </a:spcBef>
              <a:defRPr/>
            </a:lvl2pPr>
            <a:lvl3pPr>
              <a:spcBef>
                <a:spcPts val="1100"/>
              </a:spcBef>
              <a:defRPr/>
            </a:lvl3pPr>
            <a:lvl4pPr>
              <a:spcBef>
                <a:spcPts val="1100"/>
              </a:spcBef>
              <a:defRPr/>
            </a:lvl4pPr>
            <a:lvl5pPr>
              <a:spcBef>
                <a:spcPts val="1100"/>
              </a:spcBef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0563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371382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95935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IBM IX / SAAQ Design Process / August 28, 2017 / © 2017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124712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800600" y="1124712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9557597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IBM IX / SAAQ Design Process / August 28,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70"/>
            <a:ext cx="4114800" cy="3589656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70"/>
            <a:ext cx="4114800" cy="358965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87889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50215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IBM IX / SAAQ Design Process / August 28, 2017 / © 2017 IBM Corporation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228600" y="995518"/>
            <a:ext cx="4114800" cy="3687607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800600" y="1116648"/>
            <a:ext cx="4114800" cy="3566477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862990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IBM IX / SAAQ Design Process / August 28,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69"/>
            <a:ext cx="1828800" cy="358965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69758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64008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IBM IX / SAAQ Design Process / August 28, 2017 / © 2017 IBM Corporation</a:t>
            </a:r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4114800" cy="358584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9764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64008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IBM IX / SAAQ Design Process / August 28, 2017 / © 2017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79"/>
            <a:ext cx="1828800" cy="358584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7279"/>
            <a:ext cx="1828800" cy="35858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5754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IBM IX / SAAQ Design Process / August 28,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69"/>
            <a:ext cx="1828800" cy="358965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98554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IBM IX / SAAQ Design Process / August 28,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97972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IBM IX / SAAQ Design Process / August 28,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24712"/>
            <a:ext cx="4114800" cy="350144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100"/>
              </a:spcBef>
              <a:buFontTx/>
              <a:buNone/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63288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0289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IBM IX / SAAQ Design Process / August 28, 2017 / © 2017 IBM Corporation</a:t>
            </a:r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6412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0289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IBM IX / SAAQ Design Process / August 28,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7266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381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IBM IX / SAAQ Design Process / August 28,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081636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IBM IX / SAAQ Design Process / August 28, 2017 / © 2017 IBM Corporation</a:t>
            </a:r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192024"/>
            <a:ext cx="4114800" cy="300037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4114800" cy="3488731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408120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4572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 smtClean="0"/>
              <a:t>IBM IX / SAAQ Design Process / August 28, 2017 / © 2017 IBM Corporation</a:t>
            </a:r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tx2">
              <a:lumMod val="50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4571999" cy="257175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56075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7998" y="2571750"/>
            <a:ext cx="2286000" cy="2571750"/>
          </a:xfrm>
          <a:solidFill>
            <a:schemeClr val="accent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2286000" y="257175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2285997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 smtClean="0"/>
              <a:t>IBM IX / SAAQ Design Process / August 28, 2017 / © 2017 IBM Corporation</a:t>
            </a:r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9143999" cy="257175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4800"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51491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IBM IX / SAAQ Design Process / August 28, 2017 / © 2017 IBM Corporation</a:t>
            </a:r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9143999" cy="1290639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3286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2857500"/>
            <a:ext cx="2286000" cy="2286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000">
                <a:solidFill>
                  <a:schemeClr val="bg2"/>
                </a:solidFill>
              </a:defRPr>
            </a:lvl2pPr>
            <a:lvl3pPr>
              <a:defRPr sz="1000">
                <a:solidFill>
                  <a:schemeClr val="bg2"/>
                </a:solidFill>
              </a:defRPr>
            </a:lvl3pPr>
            <a:lvl4pPr>
              <a:defRPr sz="1000">
                <a:solidFill>
                  <a:schemeClr val="bg2"/>
                </a:solidFill>
              </a:defRPr>
            </a:lvl4pPr>
            <a:lvl5pPr>
              <a:defRPr sz="1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 smtClean="0"/>
              <a:t>IBM IX / SAAQ Design Process / August 28,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2059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64008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IBM IX / SAAQ Design Process / August 28, 2017 / © 2017 IBM Corporation</a:t>
            </a:r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4114800" cy="358584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19535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2286000" cy="5143500"/>
          </a:xfrm>
          <a:solidFill>
            <a:schemeClr val="tx1"/>
          </a:solidFill>
        </p:spPr>
        <p:txBody>
          <a:bodyPr lIns="228600" tIns="182880" rIns="228600" bIns="228600"/>
          <a:lstStyle>
            <a:lvl1pPr>
              <a:defRPr sz="16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2286000" y="0"/>
            <a:ext cx="2286000" cy="51435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4572000" y="0"/>
            <a:ext cx="2286000" cy="51435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6858000" y="0"/>
            <a:ext cx="2286000" cy="5143500"/>
          </a:xfrm>
          <a:solidFill>
            <a:schemeClr val="tx2">
              <a:lumMod val="75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 smtClean="0"/>
              <a:t>IBM IX / SAAQ Design Process / August 28,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041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IBM IX / SAAQ Design Process / August 28,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7325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IBM IX / SAAQ Design Process / August 28, 2017 / © 2017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8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2514600" y="666750"/>
            <a:ext cx="6400800" cy="38242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8924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IBM IX / SAAQ Design Process / August 28, 2017 / © 2017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8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2025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IBM IX / SAAQ Design Process / August 28, 2017 / © 2017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4712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9817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IBM IX / SAAQ Design Process / August 28, 2017 / © 2017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4712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700392" y="1090961"/>
            <a:ext cx="4215008" cy="3456432"/>
          </a:xfrm>
        </p:spPr>
        <p:txBody>
          <a:bodyPr/>
          <a:lstStyle>
            <a:lvl1pPr marL="117475" indent="-117475">
              <a:tabLst/>
              <a:defRPr sz="2400"/>
            </a:lvl1pPr>
            <a:lvl2pPr marL="0" indent="0"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29430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IBM IX / SAAQ Design Process / August 28,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92024"/>
            <a:ext cx="1828800" cy="440899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14600" y="225425"/>
            <a:ext cx="6400800" cy="4597400"/>
          </a:xfrm>
        </p:spPr>
        <p:txBody>
          <a:bodyPr/>
          <a:lstStyle/>
          <a:p>
            <a:r>
              <a:rPr lang="en-US" smtClean="0"/>
              <a:t>Click icon to add table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4811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IBM IX / SAAQ Design Process / August 28,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553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454279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IBM IX / SAAQ Design Process / August 28,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4300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 sz="1100"/>
            </a:lvl1pPr>
            <a:lvl2pPr marL="173038" indent="-173038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957987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64008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IBM IX / SAAQ Design Process / August 28, 2017 / © 2017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79"/>
            <a:ext cx="1828800" cy="358584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7279"/>
            <a:ext cx="1828800" cy="35858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9013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IBM IX / SAAQ Design Process / August 28, 2017 / © 2017 IBM Corporation</a:t>
            </a:r>
            <a:endParaRPr lang="en-US"/>
          </a:p>
        </p:txBody>
      </p:sp>
      <p:pic>
        <p:nvPicPr>
          <p:cNvPr id="5" name="Picture 4" descr="ibm_gr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5953" y="2186150"/>
            <a:ext cx="1297608" cy="52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886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IBM IX / SAAQ Design Process / August 28,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02461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IBM IX / SAAQ Design Process / August 28,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24712"/>
            <a:ext cx="4114800" cy="350144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100"/>
              </a:spcBef>
              <a:buFontTx/>
              <a:buNone/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238357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0289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IBM IX / SAAQ Design Process / August 28,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9318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0289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IBM IX / SAAQ Design Process / August 28,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3728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381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IBM IX / SAAQ Design Process / August 28,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2364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IBM IX / SAAQ Design Process / August 28, 2017 / © 2017 IBM Corporation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3752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72303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IBM IX / SAAQ Design Process / August 28, 2017 / © 2017 IBM Corporation</a:t>
            </a:r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182880"/>
            <a:ext cx="4114800" cy="300037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4114800" cy="3488731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428819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IBM IX / SAAQ Design Process / August 28, 2017 / © 2017 IBM Corporation</a:t>
            </a:r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tx2">
              <a:lumMod val="50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4572000" cy="2111375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4571999" cy="257175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04927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7998" y="2571750"/>
            <a:ext cx="2286000" cy="2571750"/>
          </a:xfrm>
          <a:solidFill>
            <a:schemeClr val="accent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2286000" y="257175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2285997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IBM IX / SAAQ Design Process / August 28, 2017 / © 2017 IBM Corporation</a:t>
            </a:r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9143999" cy="257175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4800"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25115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IBM IX / SAAQ Design Process / August 28, 2017 / © 2017 IBM Corporation</a:t>
            </a:r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9143999" cy="1290639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3922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2857500"/>
            <a:ext cx="2286000" cy="2286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000">
                <a:solidFill>
                  <a:schemeClr val="bg2"/>
                </a:solidFill>
              </a:defRPr>
            </a:lvl2pPr>
            <a:lvl3pPr>
              <a:defRPr sz="1000">
                <a:solidFill>
                  <a:schemeClr val="bg2"/>
                </a:solidFill>
              </a:defRPr>
            </a:lvl3pPr>
            <a:lvl4pPr>
              <a:defRPr sz="1000">
                <a:solidFill>
                  <a:schemeClr val="bg2"/>
                </a:solidFill>
              </a:defRPr>
            </a:lvl4pPr>
            <a:lvl5pPr>
              <a:defRPr sz="1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IBM IX / SAAQ Design Process / August 28,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694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2286000" cy="514350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6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2286000" y="0"/>
            <a:ext cx="2286000" cy="51435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4572000" y="0"/>
            <a:ext cx="2286000" cy="51435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6858000" y="0"/>
            <a:ext cx="2286000" cy="5143500"/>
          </a:xfrm>
          <a:solidFill>
            <a:schemeClr val="tx2">
              <a:lumMod val="75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IBM IX / SAAQ Design Process / August 28,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5506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IBM IX / SAAQ Design Process / August 28,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38656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IBM IX / SAAQ Design Process / August 28, 2017 / © 2017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8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2514600" y="666750"/>
            <a:ext cx="6400800" cy="38242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87693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IBM IX / SAAQ Design Process / August 28, 2017 / © 2017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8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0960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IBM IX / SAAQ Design Process / August 28, 2017 / © 2017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4712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4643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IBM IX / SAAQ Design Process / August 28,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/>
            </a:lvl1pPr>
            <a:lvl2pPr marL="173038" indent="-173038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smtClean="0"/>
              <a:t>Click to edit Master text styles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smtClean="0"/>
              <a:t>Second level</a:t>
            </a:r>
          </a:p>
          <a:p>
            <a:pPr marL="0" marR="0" lvl="2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smtClean="0"/>
              <a:t>Third level</a:t>
            </a:r>
          </a:p>
          <a:p>
            <a:pPr marL="0" marR="0" lvl="3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smtClean="0"/>
              <a:t>Fourth level</a:t>
            </a:r>
          </a:p>
          <a:p>
            <a:pPr marL="0" marR="0" lvl="4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800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smtClean="0"/>
              <a:t>Click to edit Master text styles</a:t>
            </a:r>
          </a:p>
          <a:p>
            <a:pPr marL="0" marR="0" lvl="1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smtClean="0"/>
              <a:t>Second level</a:t>
            </a:r>
          </a:p>
          <a:p>
            <a:pPr marL="0" marR="0" lvl="2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smtClean="0"/>
              <a:t>Third level</a:t>
            </a:r>
          </a:p>
          <a:p>
            <a:pPr marL="0" marR="0" lvl="3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smtClean="0"/>
              <a:t>Fourth level</a:t>
            </a:r>
          </a:p>
          <a:p>
            <a:pPr marL="0" marR="0" lvl="4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11661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IBM IX / SAAQ Design Process / August 28, 2017 / © 2017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16013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700392" y="1051560"/>
            <a:ext cx="4215008" cy="3456432"/>
          </a:xfrm>
        </p:spPr>
        <p:txBody>
          <a:bodyPr/>
          <a:lstStyle>
            <a:lvl1pPr marL="117475" indent="-117475">
              <a:tabLst/>
              <a:defRPr sz="2400"/>
            </a:lvl1pPr>
            <a:lvl2pPr marL="0" indent="0"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5337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IBM IX / SAAQ Design Process / August 28,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92024"/>
            <a:ext cx="1828800" cy="440899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14600" y="225425"/>
            <a:ext cx="6400800" cy="4597400"/>
          </a:xfrm>
        </p:spPr>
        <p:txBody>
          <a:bodyPr/>
          <a:lstStyle/>
          <a:p>
            <a:r>
              <a:rPr lang="en-US" smtClean="0"/>
              <a:t>Click icon to add table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487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IBM IX / SAAQ Design Process / August 28,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0569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70941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IBM IX / SAAQ Design Process / August 28,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4300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 sz="1100"/>
            </a:lvl1pPr>
            <a:lvl2pPr marL="173038" indent="-173038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52858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IBM IX / SAAQ Design Process / August 28, 2017 / © 2017 IBM Corporation</a:t>
            </a:r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5953" y="2186150"/>
            <a:ext cx="1292094" cy="52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0882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228600" y="4828032"/>
            <a:ext cx="6400800" cy="13716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 smtClean="0"/>
              <a:t>IBM IX / SAAQ Design Process / August 28, 2017 / © 2017 IBM Corporation</a:t>
            </a:r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599" y="203781"/>
            <a:ext cx="4114801" cy="4479344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bg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3811" y="4705350"/>
            <a:ext cx="521589" cy="211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350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 smtClean="0"/>
              <a:t>IBM IX / SAAQ Design Process / August 28, 2017 / © 2017 IBM Corporation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3752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25756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IBM IX / SAAQ Design Process / August 28,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/>
            </a:lvl1pPr>
            <a:lvl2pPr marL="173038" indent="-173038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800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20346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2"/>
            <a:ext cx="4114800" cy="1003807"/>
          </a:xfrm>
        </p:spPr>
        <p:txBody>
          <a:bodyPr/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 smtClean="0"/>
              <a:t>IBM IX / SAAQ Design Process / August 28, 2017 / © 2017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11555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863156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2"/>
            <a:ext cx="4114800" cy="1003807"/>
          </a:xfrm>
        </p:spPr>
        <p:txBody>
          <a:bodyPr/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IBM IX / SAAQ Design Process / August 28, 2017 / © 2017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54480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593042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2"/>
            <a:ext cx="4114800" cy="1003807"/>
          </a:xfrm>
        </p:spPr>
        <p:txBody>
          <a:bodyPr/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 smtClean="0"/>
              <a:t>IBM IX / SAAQ Design Process / August 28, 2017 / © 2017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11555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1543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65176"/>
            <a:ext cx="8686800" cy="4473575"/>
          </a:xfrm>
        </p:spPr>
        <p:txBody>
          <a:bodyPr/>
          <a:lstStyle>
            <a:lvl1pPr>
              <a:lnSpc>
                <a:spcPct val="90000"/>
              </a:lnSpc>
              <a:defRPr sz="9600" b="1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IBM IX / SAAQ Design Process / August 28,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3381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5187462" cy="4520805"/>
          </a:xfrm>
        </p:spPr>
        <p:txBody>
          <a:bodyPr/>
          <a:lstStyle>
            <a:lvl1pPr marL="117475" indent="-117475">
              <a:tabLst/>
              <a:defRPr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 smtClean="0"/>
              <a:t>IBM IX / SAAQ Design Process / August 28,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038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432805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IBM IX / SAAQ Design Process / August 28,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493776"/>
            <a:ext cx="4114800" cy="4199730"/>
          </a:xfrm>
        </p:spPr>
        <p:txBody>
          <a:bodyPr/>
          <a:lstStyle>
            <a:lvl1pPr>
              <a:spcBef>
                <a:spcPts val="1100"/>
              </a:spcBef>
              <a:spcAft>
                <a:spcPts val="0"/>
              </a:spcAft>
              <a:defRPr/>
            </a:lvl1pPr>
            <a:lvl2pPr>
              <a:spcBef>
                <a:spcPts val="1100"/>
              </a:spcBef>
              <a:defRPr/>
            </a:lvl2pPr>
            <a:lvl3pPr>
              <a:spcBef>
                <a:spcPts val="1100"/>
              </a:spcBef>
              <a:defRPr/>
            </a:lvl3pPr>
            <a:lvl4pPr>
              <a:spcBef>
                <a:spcPts val="1100"/>
              </a:spcBef>
              <a:defRPr/>
            </a:lvl4pPr>
            <a:lvl5pPr>
              <a:spcBef>
                <a:spcPts val="1100"/>
              </a:spcBef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0563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596946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95935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IBM IX / SAAQ Design Process / August 28, 2017 / © 2017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124712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800600" y="1124712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9822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IBM IX / SAAQ Design Process / August 28,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70"/>
            <a:ext cx="4114800" cy="3589656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70"/>
            <a:ext cx="4114800" cy="358965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98903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50215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IBM IX / SAAQ Design Process / August 28, 2017 / © 2017 IBM Corporation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228600" y="995518"/>
            <a:ext cx="4114800" cy="3687607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800600" y="1116648"/>
            <a:ext cx="4114800" cy="3566477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56524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IBM IX / SAAQ Design Process / August 28,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69"/>
            <a:ext cx="1828800" cy="358965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45247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64008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IBM IX / SAAQ Design Process / August 28, 2017 / © 2017 IBM Corporation</a:t>
            </a:r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4114800" cy="358584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49145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64008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IBM IX / SAAQ Design Process / August 28, 2017 / © 2017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79"/>
            <a:ext cx="1828800" cy="358584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7279"/>
            <a:ext cx="1828800" cy="35858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87732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2"/>
            <a:ext cx="4114800" cy="1003807"/>
          </a:xfrm>
        </p:spPr>
        <p:txBody>
          <a:bodyPr/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IBM IX / SAAQ Design Process / August 28, 2017 / © 2017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54480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2557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IBM IX / SAAQ Design Process / August 28,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07169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IBM IX / SAAQ Design Process / August 28,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24712"/>
            <a:ext cx="4114800" cy="350144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100"/>
              </a:spcBef>
              <a:buFontTx/>
              <a:buNone/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461830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0289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IBM IX / SAAQ Design Process / August 28,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0695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0289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IBM IX / SAAQ Design Process / August 28,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6355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381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IBM IX / SAAQ Design Process / August 28,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4768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IBM IX / SAAQ Design Process / August 28, 2017 / © 2017 IBM Corporation</a:t>
            </a:r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182880"/>
            <a:ext cx="4114800" cy="300037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4114800" cy="3488731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699711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4572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IBM IX / SAAQ Design Process / August 28, 2017 / © 2017 IBM Corporation</a:t>
            </a:r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tx2">
              <a:lumMod val="50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4571999" cy="257175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15893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7998" y="2571750"/>
            <a:ext cx="2286000" cy="2571750"/>
          </a:xfrm>
          <a:solidFill>
            <a:schemeClr val="accent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2286000" y="257175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2285997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IBM IX / SAAQ Design Process / August 28, 2017 / © 2017 IBM Corporation</a:t>
            </a:r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9143999" cy="257175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4800"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83500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IBM IX / SAAQ Design Process / August 28, 2017 / © 2017 IBM Corporation</a:t>
            </a:r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9143999" cy="1290639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83968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2857500"/>
            <a:ext cx="2286000" cy="2286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000">
                <a:solidFill>
                  <a:schemeClr val="bg2"/>
                </a:solidFill>
              </a:defRPr>
            </a:lvl2pPr>
            <a:lvl3pPr>
              <a:defRPr sz="1000">
                <a:solidFill>
                  <a:schemeClr val="bg2"/>
                </a:solidFill>
              </a:defRPr>
            </a:lvl3pPr>
            <a:lvl4pPr>
              <a:defRPr sz="1000">
                <a:solidFill>
                  <a:schemeClr val="bg2"/>
                </a:solidFill>
              </a:defRPr>
            </a:lvl4pPr>
            <a:lvl5pPr>
              <a:defRPr sz="1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IBM IX / SAAQ Design Process / August 28,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532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65176"/>
            <a:ext cx="8686800" cy="4473575"/>
          </a:xfrm>
        </p:spPr>
        <p:txBody>
          <a:bodyPr/>
          <a:lstStyle>
            <a:lvl1pPr>
              <a:lnSpc>
                <a:spcPct val="90000"/>
              </a:lnSpc>
              <a:defRPr sz="96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IBM IX / SAAQ Design Process / August 28,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171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2286000" cy="5143500"/>
          </a:xfrm>
          <a:solidFill>
            <a:schemeClr val="tx1"/>
          </a:solidFill>
        </p:spPr>
        <p:txBody>
          <a:bodyPr lIns="228600" tIns="182880" rIns="228600" bIns="228600"/>
          <a:lstStyle>
            <a:lvl1pPr>
              <a:defRPr sz="16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2286000" y="0"/>
            <a:ext cx="2286000" cy="51435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4572000" y="0"/>
            <a:ext cx="2286000" cy="51435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6858000" y="0"/>
            <a:ext cx="2286000" cy="5143500"/>
          </a:xfrm>
          <a:solidFill>
            <a:schemeClr val="tx2">
              <a:lumMod val="75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IBM IX / SAAQ Design Process / August 28,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1219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IBM IX / SAAQ Design Process / August 28,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000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IBM IX / SAAQ Design Process / August 28, 2017 / © 2017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8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2514600" y="666750"/>
            <a:ext cx="6400800" cy="38242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00483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IBM IX / SAAQ Design Process / August 28, 2017 / © 2017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8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10422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IBM IX / SAAQ Design Process / August 28, 2017 / © 2017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4712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4640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IBM IX / SAAQ Design Process / August 28, 2017 / © 2017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4712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700392" y="1090961"/>
            <a:ext cx="4215008" cy="3456432"/>
          </a:xfrm>
        </p:spPr>
        <p:txBody>
          <a:bodyPr/>
          <a:lstStyle>
            <a:lvl1pPr marL="117475" indent="-117475">
              <a:tabLst/>
              <a:defRPr sz="2400"/>
            </a:lvl1pPr>
            <a:lvl2pPr marL="0" indent="0"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1425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IBM IX / SAAQ Design Process / August 28,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92024"/>
            <a:ext cx="1828800" cy="440899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14600" y="225425"/>
            <a:ext cx="6400800" cy="4597400"/>
          </a:xfrm>
        </p:spPr>
        <p:txBody>
          <a:bodyPr/>
          <a:lstStyle/>
          <a:p>
            <a:r>
              <a:rPr lang="en-US" smtClean="0"/>
              <a:t>Click icon to add table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5153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IBM IX / SAAQ Design Process / August 28,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2340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659224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IBM IX / SAAQ Design Process / August 28,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4300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 sz="1100"/>
            </a:lvl1pPr>
            <a:lvl2pPr marL="173038" indent="-173038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782949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5187462" cy="4520805"/>
          </a:xfrm>
        </p:spPr>
        <p:txBody>
          <a:bodyPr/>
          <a:lstStyle>
            <a:lvl1pPr marL="117475" indent="-117475">
              <a:tabLst/>
              <a:defRPr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IBM IX / SAAQ Design Process / August 28,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8061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IBM IX / SAAQ Design Process / August 28, 2017 / © 2017 IBM Corporation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5953" y="2186150"/>
            <a:ext cx="1292094" cy="52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2865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228600" y="4828032"/>
            <a:ext cx="6400800" cy="13716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smtClean="0"/>
              <a:t>IBM IX / SAAQ Design Process / August 28, 2017 / © 2017 IBM Corporation</a:t>
            </a:r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599" y="203781"/>
            <a:ext cx="4114801" cy="4479344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8" name="Picture 7" descr="ibm_gr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3811" y="4705334"/>
            <a:ext cx="521589" cy="211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499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smtClean="0"/>
              <a:t>IBM IX / SAAQ Design Process / August 28, 2017 / © 2017 IBM Corporation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3752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64203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IBM IX / SAAQ Design Process / August 28,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/>
            </a:lvl1pPr>
            <a:lvl2pPr marL="173038" indent="-173038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800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0810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2"/>
            <a:ext cx="4114800" cy="1003807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smtClean="0"/>
              <a:t>IBM IX / SAAQ Design Process / August 28, 2017 / © 2017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11555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368293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2"/>
            <a:ext cx="4114800" cy="1003807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smtClean="0"/>
              <a:t>IBM IX / SAAQ Design Process / August 28, 2017 / © 2017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511555"/>
            <a:ext cx="4114800" cy="3108960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9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490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65176"/>
            <a:ext cx="8686800" cy="4473575"/>
          </a:xfrm>
        </p:spPr>
        <p:txBody>
          <a:bodyPr/>
          <a:lstStyle>
            <a:lvl1pPr>
              <a:lnSpc>
                <a:spcPct val="90000"/>
              </a:lnSpc>
              <a:defRPr sz="9600" b="1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IBM IX / SAAQ Design Process / August 28,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6982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5187462" cy="4520805"/>
          </a:xfrm>
        </p:spPr>
        <p:txBody>
          <a:bodyPr/>
          <a:lstStyle>
            <a:lvl1pPr marL="117475" indent="-117475">
              <a:tabLst/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smtClean="0"/>
              <a:t>IBM IX / SAAQ Design Process / August 28,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636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432805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IBM IX / SAAQ Design Process / August 28,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493776"/>
            <a:ext cx="4114800" cy="4199730"/>
          </a:xfrm>
        </p:spPr>
        <p:txBody>
          <a:bodyPr/>
          <a:lstStyle>
            <a:lvl1pPr>
              <a:spcBef>
                <a:spcPts val="1100"/>
              </a:spcBef>
              <a:spcAft>
                <a:spcPts val="0"/>
              </a:spcAft>
              <a:defRPr/>
            </a:lvl1pPr>
            <a:lvl2pPr>
              <a:spcBef>
                <a:spcPts val="1100"/>
              </a:spcBef>
              <a:defRPr/>
            </a:lvl2pPr>
            <a:lvl3pPr>
              <a:spcBef>
                <a:spcPts val="1100"/>
              </a:spcBef>
              <a:defRPr/>
            </a:lvl3pPr>
            <a:lvl4pPr>
              <a:spcBef>
                <a:spcPts val="1100"/>
              </a:spcBef>
              <a:defRPr/>
            </a:lvl4pPr>
            <a:lvl5pPr>
              <a:spcBef>
                <a:spcPts val="1100"/>
              </a:spcBef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0563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837624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95935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IBM IX / SAAQ Design Process / August 28, 2017 / © 2017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124712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800600" y="1124712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39176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43280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IBM IX / SAAQ Design Process / August 28,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493776"/>
            <a:ext cx="4114800" cy="4199730"/>
          </a:xfrm>
        </p:spPr>
        <p:txBody>
          <a:bodyPr/>
          <a:lstStyle>
            <a:lvl1pPr>
              <a:spcBef>
                <a:spcPts val="1100"/>
              </a:spcBef>
              <a:spcAft>
                <a:spcPts val="0"/>
              </a:spcAft>
              <a:defRPr/>
            </a:lvl1pPr>
            <a:lvl2pPr>
              <a:spcBef>
                <a:spcPts val="1100"/>
              </a:spcBef>
              <a:defRPr/>
            </a:lvl2pPr>
            <a:lvl3pPr>
              <a:spcBef>
                <a:spcPts val="1100"/>
              </a:spcBef>
              <a:defRPr/>
            </a:lvl3pPr>
            <a:lvl4pPr>
              <a:spcBef>
                <a:spcPts val="1100"/>
              </a:spcBef>
              <a:defRPr/>
            </a:lvl4pPr>
            <a:lvl5pPr>
              <a:spcBef>
                <a:spcPts val="1100"/>
              </a:spcBef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0563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914750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IBM IX / SAAQ Design Process / August 28,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70"/>
            <a:ext cx="4114800" cy="3589656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70"/>
            <a:ext cx="4114800" cy="358965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85845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50215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IBM IX / SAAQ Design Process / August 28, 2017 / © 2017 IBM Corporation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228600" y="995518"/>
            <a:ext cx="4114800" cy="3687607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800600" y="1116648"/>
            <a:ext cx="4114800" cy="3566477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0092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6400800" cy="64008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IBM IX / SAAQ Design Process / August 28,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3469"/>
            <a:ext cx="1828800" cy="358965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3469"/>
            <a:ext cx="1828800" cy="358965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02052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64008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IBM IX / SAAQ Design Process / August 28, 2017 / © 2017 IBM Corporation</a:t>
            </a:r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4114800" cy="358584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11018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64008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IBM IX / SAAQ Design Process / August 28, 2017 / © 2017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79"/>
            <a:ext cx="1828800" cy="3585845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097279"/>
            <a:ext cx="1828800" cy="35858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48726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IBM IX / SAAQ Design Process / August 28,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03044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3272"/>
            <a:ext cx="4114800" cy="356616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IBM IX / SAAQ Design Process / August 28,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11286"/>
            <a:ext cx="4114800" cy="350144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100"/>
              </a:spcBef>
              <a:buFontTx/>
              <a:buNone/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665983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0289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IBM IX / SAAQ Design Process / August 28,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5360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0289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IBM IX / SAAQ Design Process / August 28,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2823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381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IBM IX / SAAQ Design Process / August 28,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3871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95935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D999D4-B456-9943-89B7-30D56181CE1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IBM IX / SAAQ Design Process / August 28, 2017 / © 2017 IBM Corporation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124712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800600" y="1124712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85211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6858000" y="4832418"/>
            <a:ext cx="2057400" cy="13716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IBM IX / SAAQ Design Process / August 28, 2017 / © 2017 IBM Corporation</a:t>
            </a:r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182880"/>
            <a:ext cx="4114800" cy="300037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097280"/>
            <a:ext cx="4114800" cy="3488731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205825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4572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 smtClean="0"/>
              <a:t>IBM IX / SAAQ Design Process / August 28, 2017 / © 2017 IBM Corporation</a:t>
            </a:r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tx2">
              <a:lumMod val="50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4571999" cy="257175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51487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7998" y="2571750"/>
            <a:ext cx="2286000" cy="2571750"/>
          </a:xfrm>
          <a:solidFill>
            <a:schemeClr val="accent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2286000" y="257175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2285997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 smtClean="0"/>
              <a:t>IBM IX / SAAQ Design Process / August 28, 2017 / © 2017 IBM Corporation</a:t>
            </a:r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9143999" cy="257175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4800"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68053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IBM IX / SAAQ Design Process / August 28, 2017 / © 2017 IBM Corporation</a:t>
            </a:r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9143999" cy="1290639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36927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2857500"/>
            <a:ext cx="2286000" cy="2286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000">
                <a:solidFill>
                  <a:schemeClr val="bg2"/>
                </a:solidFill>
              </a:defRPr>
            </a:lvl2pPr>
            <a:lvl3pPr>
              <a:defRPr sz="1000">
                <a:solidFill>
                  <a:schemeClr val="bg2"/>
                </a:solidFill>
              </a:defRPr>
            </a:lvl3pPr>
            <a:lvl4pPr>
              <a:defRPr sz="1000">
                <a:solidFill>
                  <a:schemeClr val="bg2"/>
                </a:solidFill>
              </a:defRPr>
            </a:lvl4pPr>
            <a:lvl5pPr>
              <a:defRPr sz="1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 smtClean="0"/>
              <a:t>IBM IX / SAAQ Design Process / August 28,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675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2286000" cy="5143500"/>
          </a:xfrm>
          <a:solidFill>
            <a:schemeClr val="tx1"/>
          </a:solidFill>
        </p:spPr>
        <p:txBody>
          <a:bodyPr lIns="228600" tIns="182880" rIns="228600" bIns="228600"/>
          <a:lstStyle>
            <a:lvl1pPr>
              <a:defRPr sz="16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2286000" y="0"/>
            <a:ext cx="2286000" cy="51435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4572000" y="0"/>
            <a:ext cx="2286000" cy="51435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6858000" y="0"/>
            <a:ext cx="2286000" cy="5143500"/>
          </a:xfrm>
          <a:solidFill>
            <a:schemeClr val="tx2">
              <a:lumMod val="75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 smtClean="0"/>
              <a:t>IBM IX / SAAQ Design Process / August 28,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7498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IBM IX / SAAQ Design Process / August 28, 2017 / © 2017 IBM Corporation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144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3297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IBM IX / SAAQ Design Process / August 28, 2017 / © 2017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8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2514600" y="666750"/>
            <a:ext cx="6400800" cy="3824288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11202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IBM IX / SAAQ Design Process / August 28, 2017 / © 2017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16488"/>
            <a:ext cx="1828800" cy="3454400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22405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9502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IBM IX / SAAQ Design Process / August 28, 2017 / © 2017 IBM Corporation</a:t>
            </a:r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097280"/>
            <a:ext cx="1828800" cy="3502152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4712"/>
            <a:ext cx="1828800" cy="3456432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301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2.xml"/><Relationship Id="rId9" Type="http://schemas.openxmlformats.org/officeDocument/2006/relationships/slideLayout" Target="../slideLayouts/slideLayout9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3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34.xml"/><Relationship Id="rId35" Type="http://schemas.openxmlformats.org/officeDocument/2006/relationships/slideLayout" Target="../slideLayouts/slideLayout35.xml"/><Relationship Id="rId36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/Relationships>
</file>

<file path=ppt/slideMasters/_rels/slideMaster2.xml.rels><?xml version="1.0" encoding="UTF-8" standalone="yes"?>
<Relationships xmlns="http://schemas.openxmlformats.org/package/2006/relationships"><Relationship Id="rId20" Type="http://schemas.openxmlformats.org/officeDocument/2006/relationships/slideLayout" Target="../slideLayouts/slideLayout55.xml"/><Relationship Id="rId21" Type="http://schemas.openxmlformats.org/officeDocument/2006/relationships/slideLayout" Target="../slideLayouts/slideLayout56.xml"/><Relationship Id="rId22" Type="http://schemas.openxmlformats.org/officeDocument/2006/relationships/slideLayout" Target="../slideLayouts/slideLayout57.xml"/><Relationship Id="rId23" Type="http://schemas.openxmlformats.org/officeDocument/2006/relationships/slideLayout" Target="../slideLayouts/slideLayout58.xml"/><Relationship Id="rId24" Type="http://schemas.openxmlformats.org/officeDocument/2006/relationships/slideLayout" Target="../slideLayouts/slideLayout59.xml"/><Relationship Id="rId25" Type="http://schemas.openxmlformats.org/officeDocument/2006/relationships/slideLayout" Target="../slideLayouts/slideLayout60.xml"/><Relationship Id="rId26" Type="http://schemas.openxmlformats.org/officeDocument/2006/relationships/slideLayout" Target="../slideLayouts/slideLayout61.xml"/><Relationship Id="rId27" Type="http://schemas.openxmlformats.org/officeDocument/2006/relationships/slideLayout" Target="../slideLayouts/slideLayout62.xml"/><Relationship Id="rId28" Type="http://schemas.openxmlformats.org/officeDocument/2006/relationships/slideLayout" Target="../slideLayouts/slideLayout63.xml"/><Relationship Id="rId29" Type="http://schemas.openxmlformats.org/officeDocument/2006/relationships/slideLayout" Target="../slideLayouts/slideLayout64.xml"/><Relationship Id="rId1" Type="http://schemas.openxmlformats.org/officeDocument/2006/relationships/slideLayout" Target="../slideLayouts/slideLayout36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30" Type="http://schemas.openxmlformats.org/officeDocument/2006/relationships/slideLayout" Target="../slideLayouts/slideLayout65.xml"/><Relationship Id="rId31" Type="http://schemas.openxmlformats.org/officeDocument/2006/relationships/slideLayout" Target="../slideLayouts/slideLayout66.xml"/><Relationship Id="rId32" Type="http://schemas.openxmlformats.org/officeDocument/2006/relationships/slideLayout" Target="../slideLayouts/slideLayout67.xml"/><Relationship Id="rId9" Type="http://schemas.openxmlformats.org/officeDocument/2006/relationships/slideLayout" Target="../slideLayouts/slideLayout44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33" Type="http://schemas.openxmlformats.org/officeDocument/2006/relationships/slideLayout" Target="../slideLayouts/slideLayout68.xml"/><Relationship Id="rId34" Type="http://schemas.openxmlformats.org/officeDocument/2006/relationships/slideLayout" Target="../slideLayouts/slideLayout69.xml"/><Relationship Id="rId35" Type="http://schemas.openxmlformats.org/officeDocument/2006/relationships/slideLayout" Target="../slideLayouts/slideLayout70.xml"/><Relationship Id="rId36" Type="http://schemas.openxmlformats.org/officeDocument/2006/relationships/theme" Target="../theme/theme2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49.xml"/><Relationship Id="rId15" Type="http://schemas.openxmlformats.org/officeDocument/2006/relationships/slideLayout" Target="../slideLayouts/slideLayout50.xml"/><Relationship Id="rId16" Type="http://schemas.openxmlformats.org/officeDocument/2006/relationships/slideLayout" Target="../slideLayouts/slideLayout51.xml"/><Relationship Id="rId17" Type="http://schemas.openxmlformats.org/officeDocument/2006/relationships/slideLayout" Target="../slideLayouts/slideLayout52.xml"/><Relationship Id="rId18" Type="http://schemas.openxmlformats.org/officeDocument/2006/relationships/slideLayout" Target="../slideLayouts/slideLayout53.xml"/><Relationship Id="rId19" Type="http://schemas.openxmlformats.org/officeDocument/2006/relationships/slideLayout" Target="../slideLayouts/slideLayout54.xml"/></Relationships>
</file>

<file path=ppt/slideMasters/_rels/slideMaster3.xml.rels><?xml version="1.0" encoding="UTF-8" standalone="yes"?>
<Relationships xmlns="http://schemas.openxmlformats.org/package/2006/relationships"><Relationship Id="rId20" Type="http://schemas.openxmlformats.org/officeDocument/2006/relationships/slideLayout" Target="../slideLayouts/slideLayout90.xml"/><Relationship Id="rId21" Type="http://schemas.openxmlformats.org/officeDocument/2006/relationships/slideLayout" Target="../slideLayouts/slideLayout91.xml"/><Relationship Id="rId22" Type="http://schemas.openxmlformats.org/officeDocument/2006/relationships/slideLayout" Target="../slideLayouts/slideLayout92.xml"/><Relationship Id="rId23" Type="http://schemas.openxmlformats.org/officeDocument/2006/relationships/slideLayout" Target="../slideLayouts/slideLayout93.xml"/><Relationship Id="rId24" Type="http://schemas.openxmlformats.org/officeDocument/2006/relationships/slideLayout" Target="../slideLayouts/slideLayout94.xml"/><Relationship Id="rId25" Type="http://schemas.openxmlformats.org/officeDocument/2006/relationships/slideLayout" Target="../slideLayouts/slideLayout95.xml"/><Relationship Id="rId26" Type="http://schemas.openxmlformats.org/officeDocument/2006/relationships/slideLayout" Target="../slideLayouts/slideLayout96.xml"/><Relationship Id="rId27" Type="http://schemas.openxmlformats.org/officeDocument/2006/relationships/slideLayout" Target="../slideLayouts/slideLayout97.xml"/><Relationship Id="rId28" Type="http://schemas.openxmlformats.org/officeDocument/2006/relationships/slideLayout" Target="../slideLayouts/slideLayout98.xml"/><Relationship Id="rId29" Type="http://schemas.openxmlformats.org/officeDocument/2006/relationships/slideLayout" Target="../slideLayouts/slideLayout99.xml"/><Relationship Id="rId1" Type="http://schemas.openxmlformats.org/officeDocument/2006/relationships/slideLayout" Target="../slideLayouts/slideLayout71.xml"/><Relationship Id="rId2" Type="http://schemas.openxmlformats.org/officeDocument/2006/relationships/slideLayout" Target="../slideLayouts/slideLayout72.xml"/><Relationship Id="rId3" Type="http://schemas.openxmlformats.org/officeDocument/2006/relationships/slideLayout" Target="../slideLayouts/slideLayout73.xml"/><Relationship Id="rId4" Type="http://schemas.openxmlformats.org/officeDocument/2006/relationships/slideLayout" Target="../slideLayouts/slideLayout74.xml"/><Relationship Id="rId5" Type="http://schemas.openxmlformats.org/officeDocument/2006/relationships/slideLayout" Target="../slideLayouts/slideLayout75.xml"/><Relationship Id="rId30" Type="http://schemas.openxmlformats.org/officeDocument/2006/relationships/slideLayout" Target="../slideLayouts/slideLayout100.xml"/><Relationship Id="rId31" Type="http://schemas.openxmlformats.org/officeDocument/2006/relationships/slideLayout" Target="../slideLayouts/slideLayout101.xml"/><Relationship Id="rId32" Type="http://schemas.openxmlformats.org/officeDocument/2006/relationships/slideLayout" Target="../slideLayouts/slideLayout102.xml"/><Relationship Id="rId9" Type="http://schemas.openxmlformats.org/officeDocument/2006/relationships/slideLayout" Target="../slideLayouts/slideLayout79.xml"/><Relationship Id="rId6" Type="http://schemas.openxmlformats.org/officeDocument/2006/relationships/slideLayout" Target="../slideLayouts/slideLayout76.xml"/><Relationship Id="rId7" Type="http://schemas.openxmlformats.org/officeDocument/2006/relationships/slideLayout" Target="../slideLayouts/slideLayout77.xml"/><Relationship Id="rId8" Type="http://schemas.openxmlformats.org/officeDocument/2006/relationships/slideLayout" Target="../slideLayouts/slideLayout78.xml"/><Relationship Id="rId33" Type="http://schemas.openxmlformats.org/officeDocument/2006/relationships/slideLayout" Target="../slideLayouts/slideLayout103.xml"/><Relationship Id="rId34" Type="http://schemas.openxmlformats.org/officeDocument/2006/relationships/slideLayout" Target="../slideLayouts/slideLayout104.xml"/><Relationship Id="rId35" Type="http://schemas.openxmlformats.org/officeDocument/2006/relationships/slideLayout" Target="../slideLayouts/slideLayout105.xml"/><Relationship Id="rId36" Type="http://schemas.openxmlformats.org/officeDocument/2006/relationships/theme" Target="../theme/theme3.xml"/><Relationship Id="rId10" Type="http://schemas.openxmlformats.org/officeDocument/2006/relationships/slideLayout" Target="../slideLayouts/slideLayout80.xml"/><Relationship Id="rId11" Type="http://schemas.openxmlformats.org/officeDocument/2006/relationships/slideLayout" Target="../slideLayouts/slideLayout81.xml"/><Relationship Id="rId12" Type="http://schemas.openxmlformats.org/officeDocument/2006/relationships/slideLayout" Target="../slideLayouts/slideLayout82.xml"/><Relationship Id="rId13" Type="http://schemas.openxmlformats.org/officeDocument/2006/relationships/slideLayout" Target="../slideLayouts/slideLayout83.xml"/><Relationship Id="rId14" Type="http://schemas.openxmlformats.org/officeDocument/2006/relationships/slideLayout" Target="../slideLayouts/slideLayout84.xml"/><Relationship Id="rId15" Type="http://schemas.openxmlformats.org/officeDocument/2006/relationships/slideLayout" Target="../slideLayouts/slideLayout85.xml"/><Relationship Id="rId16" Type="http://schemas.openxmlformats.org/officeDocument/2006/relationships/slideLayout" Target="../slideLayouts/slideLayout86.xml"/><Relationship Id="rId17" Type="http://schemas.openxmlformats.org/officeDocument/2006/relationships/slideLayout" Target="../slideLayouts/slideLayout87.xml"/><Relationship Id="rId18" Type="http://schemas.openxmlformats.org/officeDocument/2006/relationships/slideLayout" Target="../slideLayouts/slideLayout88.xml"/><Relationship Id="rId19" Type="http://schemas.openxmlformats.org/officeDocument/2006/relationships/slideLayout" Target="../slideLayouts/slideLayout89.xml"/></Relationships>
</file>

<file path=ppt/slideMasters/_rels/slideMaster4.xml.rels><?xml version="1.0" encoding="UTF-8" standalone="yes"?>
<Relationships xmlns="http://schemas.openxmlformats.org/package/2006/relationships"><Relationship Id="rId20" Type="http://schemas.openxmlformats.org/officeDocument/2006/relationships/slideLayout" Target="../slideLayouts/slideLayout125.xml"/><Relationship Id="rId21" Type="http://schemas.openxmlformats.org/officeDocument/2006/relationships/slideLayout" Target="../slideLayouts/slideLayout126.xml"/><Relationship Id="rId22" Type="http://schemas.openxmlformats.org/officeDocument/2006/relationships/slideLayout" Target="../slideLayouts/slideLayout127.xml"/><Relationship Id="rId23" Type="http://schemas.openxmlformats.org/officeDocument/2006/relationships/slideLayout" Target="../slideLayouts/slideLayout128.xml"/><Relationship Id="rId24" Type="http://schemas.openxmlformats.org/officeDocument/2006/relationships/slideLayout" Target="../slideLayouts/slideLayout129.xml"/><Relationship Id="rId25" Type="http://schemas.openxmlformats.org/officeDocument/2006/relationships/slideLayout" Target="../slideLayouts/slideLayout130.xml"/><Relationship Id="rId26" Type="http://schemas.openxmlformats.org/officeDocument/2006/relationships/slideLayout" Target="../slideLayouts/slideLayout131.xml"/><Relationship Id="rId27" Type="http://schemas.openxmlformats.org/officeDocument/2006/relationships/slideLayout" Target="../slideLayouts/slideLayout132.xml"/><Relationship Id="rId28" Type="http://schemas.openxmlformats.org/officeDocument/2006/relationships/slideLayout" Target="../slideLayouts/slideLayout133.xml"/><Relationship Id="rId29" Type="http://schemas.openxmlformats.org/officeDocument/2006/relationships/slideLayout" Target="../slideLayouts/slideLayout134.xml"/><Relationship Id="rId1" Type="http://schemas.openxmlformats.org/officeDocument/2006/relationships/slideLayout" Target="../slideLayouts/slideLayout106.xml"/><Relationship Id="rId2" Type="http://schemas.openxmlformats.org/officeDocument/2006/relationships/slideLayout" Target="../slideLayouts/slideLayout107.xml"/><Relationship Id="rId3" Type="http://schemas.openxmlformats.org/officeDocument/2006/relationships/slideLayout" Target="../slideLayouts/slideLayout108.xml"/><Relationship Id="rId4" Type="http://schemas.openxmlformats.org/officeDocument/2006/relationships/slideLayout" Target="../slideLayouts/slideLayout109.xml"/><Relationship Id="rId5" Type="http://schemas.openxmlformats.org/officeDocument/2006/relationships/slideLayout" Target="../slideLayouts/slideLayout110.xml"/><Relationship Id="rId30" Type="http://schemas.openxmlformats.org/officeDocument/2006/relationships/slideLayout" Target="../slideLayouts/slideLayout135.xml"/><Relationship Id="rId31" Type="http://schemas.openxmlformats.org/officeDocument/2006/relationships/slideLayout" Target="../slideLayouts/slideLayout136.xml"/><Relationship Id="rId32" Type="http://schemas.openxmlformats.org/officeDocument/2006/relationships/slideLayout" Target="../slideLayouts/slideLayout137.xml"/><Relationship Id="rId9" Type="http://schemas.openxmlformats.org/officeDocument/2006/relationships/slideLayout" Target="../slideLayouts/slideLayout114.xml"/><Relationship Id="rId6" Type="http://schemas.openxmlformats.org/officeDocument/2006/relationships/slideLayout" Target="../slideLayouts/slideLayout111.xml"/><Relationship Id="rId7" Type="http://schemas.openxmlformats.org/officeDocument/2006/relationships/slideLayout" Target="../slideLayouts/slideLayout112.xml"/><Relationship Id="rId8" Type="http://schemas.openxmlformats.org/officeDocument/2006/relationships/slideLayout" Target="../slideLayouts/slideLayout113.xml"/><Relationship Id="rId33" Type="http://schemas.openxmlformats.org/officeDocument/2006/relationships/slideLayout" Target="../slideLayouts/slideLayout138.xml"/><Relationship Id="rId34" Type="http://schemas.openxmlformats.org/officeDocument/2006/relationships/slideLayout" Target="../slideLayouts/slideLayout139.xml"/><Relationship Id="rId35" Type="http://schemas.openxmlformats.org/officeDocument/2006/relationships/slideLayout" Target="../slideLayouts/slideLayout140.xml"/><Relationship Id="rId36" Type="http://schemas.openxmlformats.org/officeDocument/2006/relationships/theme" Target="../theme/theme4.xml"/><Relationship Id="rId10" Type="http://schemas.openxmlformats.org/officeDocument/2006/relationships/slideLayout" Target="../slideLayouts/slideLayout115.xml"/><Relationship Id="rId11" Type="http://schemas.openxmlformats.org/officeDocument/2006/relationships/slideLayout" Target="../slideLayouts/slideLayout116.xml"/><Relationship Id="rId12" Type="http://schemas.openxmlformats.org/officeDocument/2006/relationships/slideLayout" Target="../slideLayouts/slideLayout117.xml"/><Relationship Id="rId13" Type="http://schemas.openxmlformats.org/officeDocument/2006/relationships/slideLayout" Target="../slideLayouts/slideLayout118.xml"/><Relationship Id="rId14" Type="http://schemas.openxmlformats.org/officeDocument/2006/relationships/slideLayout" Target="../slideLayouts/slideLayout119.xml"/><Relationship Id="rId15" Type="http://schemas.openxmlformats.org/officeDocument/2006/relationships/slideLayout" Target="../slideLayouts/slideLayout120.xml"/><Relationship Id="rId16" Type="http://schemas.openxmlformats.org/officeDocument/2006/relationships/slideLayout" Target="../slideLayouts/slideLayout121.xml"/><Relationship Id="rId17" Type="http://schemas.openxmlformats.org/officeDocument/2006/relationships/slideLayout" Target="../slideLayouts/slideLayout122.xml"/><Relationship Id="rId18" Type="http://schemas.openxmlformats.org/officeDocument/2006/relationships/slideLayout" Target="../slideLayouts/slideLayout123.xml"/><Relationship Id="rId19" Type="http://schemas.openxmlformats.org/officeDocument/2006/relationships/slideLayout" Target="../slideLayouts/slideLayout1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11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smtClean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00600" y="192024"/>
            <a:ext cx="4114800" cy="450024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58000" y="4826480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3FD999D4-B456-9943-89B7-30D56181CE1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en-US" smtClean="0"/>
              <a:t>IBM IX / SAAQ Design Process / August 28,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04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819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  <p:sldLayoutId id="2147483690" r:id="rId18"/>
    <p:sldLayoutId id="2147483691" r:id="rId19"/>
    <p:sldLayoutId id="2147483692" r:id="rId20"/>
    <p:sldLayoutId id="2147483693" r:id="rId21"/>
    <p:sldLayoutId id="2147483694" r:id="rId22"/>
    <p:sldLayoutId id="2147483695" r:id="rId23"/>
    <p:sldLayoutId id="2147483696" r:id="rId24"/>
    <p:sldLayoutId id="2147483697" r:id="rId25"/>
    <p:sldLayoutId id="2147483698" r:id="rId26"/>
    <p:sldLayoutId id="2147483699" r:id="rId27"/>
    <p:sldLayoutId id="2147483700" r:id="rId28"/>
    <p:sldLayoutId id="2147483701" r:id="rId29"/>
    <p:sldLayoutId id="2147483702" r:id="rId30"/>
    <p:sldLayoutId id="2147483703" r:id="rId31"/>
    <p:sldLayoutId id="2147483704" r:id="rId32"/>
    <p:sldLayoutId id="2147483705" r:id="rId33"/>
    <p:sldLayoutId id="2147483822" r:id="rId34"/>
    <p:sldLayoutId id="2147483707" r:id="rId35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bg2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1100"/>
        </a:spcBef>
        <a:buFont typeface="Arial"/>
        <a:buNone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1pPr>
      <a:lvl2pPr marL="173038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2pPr>
      <a:lvl3pPr marL="3968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•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3pPr>
      <a:lvl4pPr marL="625475" indent="-168275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4pPr>
      <a:lvl5pPr marL="8032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»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11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00600" y="192024"/>
            <a:ext cx="4114800" cy="450024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58000" y="4826480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bg2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smtClean="0"/>
              <a:t>IBM IX / SAAQ Design Process / August 28,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1004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818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  <p:sldLayoutId id="2147483721" r:id="rId12"/>
    <p:sldLayoutId id="2147483722" r:id="rId13"/>
    <p:sldLayoutId id="2147483723" r:id="rId14"/>
    <p:sldLayoutId id="2147483724" r:id="rId15"/>
    <p:sldLayoutId id="2147483725" r:id="rId16"/>
    <p:sldLayoutId id="2147483726" r:id="rId17"/>
    <p:sldLayoutId id="2147483727" r:id="rId18"/>
    <p:sldLayoutId id="2147483728" r:id="rId19"/>
    <p:sldLayoutId id="2147483729" r:id="rId20"/>
    <p:sldLayoutId id="2147483730" r:id="rId21"/>
    <p:sldLayoutId id="2147483731" r:id="rId22"/>
    <p:sldLayoutId id="2147483732" r:id="rId23"/>
    <p:sldLayoutId id="2147483733" r:id="rId24"/>
    <p:sldLayoutId id="2147483734" r:id="rId25"/>
    <p:sldLayoutId id="2147483735" r:id="rId26"/>
    <p:sldLayoutId id="2147483736" r:id="rId27"/>
    <p:sldLayoutId id="2147483737" r:id="rId28"/>
    <p:sldLayoutId id="2147483738" r:id="rId29"/>
    <p:sldLayoutId id="2147483739" r:id="rId30"/>
    <p:sldLayoutId id="2147483740" r:id="rId31"/>
    <p:sldLayoutId id="2147483741" r:id="rId32"/>
    <p:sldLayoutId id="2147483742" r:id="rId33"/>
    <p:sldLayoutId id="2147483823" r:id="rId34"/>
    <p:sldLayoutId id="2147483744" r:id="rId35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bg2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1100"/>
        </a:spcBef>
        <a:buFont typeface="Arial"/>
        <a:buNone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1pPr>
      <a:lvl2pPr marL="173038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2pPr>
      <a:lvl3pPr marL="3968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•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3pPr>
      <a:lvl4pPr marL="625475" indent="-168275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4pPr>
      <a:lvl5pPr marL="8032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»"/>
        <a:defRPr sz="1400" kern="1200">
          <a:solidFill>
            <a:schemeClr val="bg2"/>
          </a:solidFill>
          <a:latin typeface="+mn-lt"/>
          <a:ea typeface="Arial" charset="0"/>
          <a:cs typeface="Arial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11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00600" y="192024"/>
            <a:ext cx="4114800" cy="450024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58000" y="4826480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smtClean="0"/>
              <a:t>IBM IX / SAAQ Design Process / August 28,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7314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51" r:id="rId6"/>
    <p:sldLayoutId id="2147483752" r:id="rId7"/>
    <p:sldLayoutId id="2147483753" r:id="rId8"/>
    <p:sldLayoutId id="2147483754" r:id="rId9"/>
    <p:sldLayoutId id="2147483755" r:id="rId10"/>
    <p:sldLayoutId id="2147483756" r:id="rId11"/>
    <p:sldLayoutId id="2147483757" r:id="rId12"/>
    <p:sldLayoutId id="2147483758" r:id="rId13"/>
    <p:sldLayoutId id="2147483759" r:id="rId14"/>
    <p:sldLayoutId id="2147483760" r:id="rId15"/>
    <p:sldLayoutId id="2147483761" r:id="rId16"/>
    <p:sldLayoutId id="2147483762" r:id="rId17"/>
    <p:sldLayoutId id="2147483763" r:id="rId18"/>
    <p:sldLayoutId id="2147483764" r:id="rId19"/>
    <p:sldLayoutId id="2147483765" r:id="rId20"/>
    <p:sldLayoutId id="2147483766" r:id="rId21"/>
    <p:sldLayoutId id="2147483767" r:id="rId22"/>
    <p:sldLayoutId id="2147483768" r:id="rId23"/>
    <p:sldLayoutId id="2147483769" r:id="rId24"/>
    <p:sldLayoutId id="2147483770" r:id="rId25"/>
    <p:sldLayoutId id="2147483771" r:id="rId26"/>
    <p:sldLayoutId id="2147483772" r:id="rId27"/>
    <p:sldLayoutId id="2147483773" r:id="rId28"/>
    <p:sldLayoutId id="2147483774" r:id="rId29"/>
    <p:sldLayoutId id="2147483775" r:id="rId30"/>
    <p:sldLayoutId id="2147483776" r:id="rId31"/>
    <p:sldLayoutId id="2147483777" r:id="rId32"/>
    <p:sldLayoutId id="2147483778" r:id="rId33"/>
    <p:sldLayoutId id="2147483824" r:id="rId34"/>
    <p:sldLayoutId id="2147483780" r:id="rId35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1100"/>
        </a:spcBef>
        <a:buFont typeface="Arial"/>
        <a:buNone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1pPr>
      <a:lvl2pPr marL="173038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2pPr>
      <a:lvl3pPr marL="3968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•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3pPr>
      <a:lvl4pPr marL="625475" indent="-168275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4pPr>
      <a:lvl5pPr marL="8032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»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110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00600" y="192024"/>
            <a:ext cx="4114800" cy="450024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58000" y="4826480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smtClean="0"/>
              <a:t>IBM IX / SAAQ Design Process / August 28, 2017 / © 2017 IBM Corporation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308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2" r:id="rId1"/>
    <p:sldLayoutId id="2147483783" r:id="rId2"/>
    <p:sldLayoutId id="2147483817" r:id="rId3"/>
    <p:sldLayoutId id="2147483785" r:id="rId4"/>
    <p:sldLayoutId id="2147483786" r:id="rId5"/>
    <p:sldLayoutId id="2147483787" r:id="rId6"/>
    <p:sldLayoutId id="2147483788" r:id="rId7"/>
    <p:sldLayoutId id="2147483789" r:id="rId8"/>
    <p:sldLayoutId id="2147483790" r:id="rId9"/>
    <p:sldLayoutId id="2147483791" r:id="rId10"/>
    <p:sldLayoutId id="2147483792" r:id="rId11"/>
    <p:sldLayoutId id="2147483793" r:id="rId12"/>
    <p:sldLayoutId id="2147483794" r:id="rId13"/>
    <p:sldLayoutId id="2147483795" r:id="rId14"/>
    <p:sldLayoutId id="2147483796" r:id="rId15"/>
    <p:sldLayoutId id="2147483797" r:id="rId16"/>
    <p:sldLayoutId id="2147483798" r:id="rId17"/>
    <p:sldLayoutId id="2147483799" r:id="rId18"/>
    <p:sldLayoutId id="2147483800" r:id="rId19"/>
    <p:sldLayoutId id="2147483801" r:id="rId20"/>
    <p:sldLayoutId id="2147483802" r:id="rId21"/>
    <p:sldLayoutId id="2147483803" r:id="rId22"/>
    <p:sldLayoutId id="2147483804" r:id="rId23"/>
    <p:sldLayoutId id="2147483805" r:id="rId24"/>
    <p:sldLayoutId id="2147483806" r:id="rId25"/>
    <p:sldLayoutId id="2147483807" r:id="rId26"/>
    <p:sldLayoutId id="2147483808" r:id="rId27"/>
    <p:sldLayoutId id="2147483809" r:id="rId28"/>
    <p:sldLayoutId id="2147483810" r:id="rId29"/>
    <p:sldLayoutId id="2147483811" r:id="rId30"/>
    <p:sldLayoutId id="2147483812" r:id="rId31"/>
    <p:sldLayoutId id="2147483813" r:id="rId32"/>
    <p:sldLayoutId id="2147483814" r:id="rId33"/>
    <p:sldLayoutId id="2147483825" r:id="rId34"/>
    <p:sldLayoutId id="2147483816" r:id="rId35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1100"/>
        </a:spcBef>
        <a:buFont typeface="Arial"/>
        <a:buNone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1pPr>
      <a:lvl2pPr marL="173038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2pPr>
      <a:lvl3pPr marL="3968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•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3pPr>
      <a:lvl4pPr marL="625475" indent="-168275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4pPr>
      <a:lvl5pPr marL="8032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»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IBM IX / SAAQ Design Process / August 28, 2017 / © 2017 IBM Corporation</a:t>
            </a:r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3200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prism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IBM IX / SAAQ Design Process / August 28, 2017 / © 2017 IBM Corporation</a:t>
            </a:r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1110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prism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IBM IX / SAAQ Design Process / August 28, 2017 / © 2017 IBM Corporation</a:t>
            </a:r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3275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prism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IBM IX / SAAQ Design Process / August 28, 2017 / © 2017 IBM Corporation</a:t>
            </a:r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4151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prism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IBM IX / SAAQ Design Process / August 28, 2017 / © 2017 IBM Corporation</a:t>
            </a:r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3980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prism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IBM IX / SAAQ Design Process / August 28, 2017 / © 2017 IBM Corporation</a:t>
            </a:r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6733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prism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IBM IX / SAAQ Design Process / August 28, 2017 / © 2017 IBM Corporation</a:t>
            </a:r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0781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prism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IBM IX / SAAQ Design Process / August 28, 2017 / © 2017 IBM Corporation</a:t>
            </a:r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8429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prism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IBM IX / SAAQ Design Process / August 28, 2017 / © 2017 IBM Corporation</a:t>
            </a:r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2315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prism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IBM IX / SAAQ Design Process / August 28, 2017 / © 2017 IBM Corporation</a:t>
            </a:r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5531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prism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IBM IX / SAAQ Design Process / August 28, 2017 / © 2017 IBM Corporation</a:t>
            </a:r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3437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prism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IBM IX / SAAQ Design Process / August 28, 2017 / © 2017 IBM Corporation</a:t>
            </a:r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7214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prism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IBM IX / SAAQ Design Process / August 28, 2017 / © 2017 IBM Corporation</a:t>
            </a:r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0005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prism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IBM IX / SAAQ Design Process / August 28, 2017 / © 2017 IBM Corporation</a:t>
            </a:r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8947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prism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lk_background_2017">
  <a:themeElements>
    <a:clrScheme name="IBM Master Presentation 20170523 1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0064FF"/>
      </a:hlink>
      <a:folHlink>
        <a:srgbClr val="E0E0E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AAQ IBM iX - Services PES (Notes semaine du 28 Aout 2017)" id="{EB3875CF-397D-F442-A824-3A75CFEA612A}" vid="{86EE182A-BF77-FA4F-8A7A-A8FBE8CEC249}"/>
    </a:ext>
  </a:extLst>
</a:theme>
</file>

<file path=ppt/theme/theme2.xml><?xml version="1.0" encoding="utf-8"?>
<a:theme xmlns:a="http://schemas.openxmlformats.org/drawingml/2006/main" name="dk_blu_background_2017">
  <a:themeElements>
    <a:clrScheme name="IBM Master Presentation 20170523 1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0064FF"/>
      </a:hlink>
      <a:folHlink>
        <a:srgbClr val="E0E0E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AAQ IBM iX - Services PES (Notes semaine du 28 Aout 2017)" id="{EB3875CF-397D-F442-A824-3A75CFEA612A}" vid="{CE5162BD-6775-8141-85FB-D8D7F76271F9}"/>
    </a:ext>
  </a:extLst>
</a:theme>
</file>

<file path=ppt/theme/theme3.xml><?xml version="1.0" encoding="utf-8"?>
<a:theme xmlns:a="http://schemas.openxmlformats.org/drawingml/2006/main" name="gry_background_2017">
  <a:themeElements>
    <a:clrScheme name="IBM Master Presentation 20170523 1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0064FF"/>
      </a:hlink>
      <a:folHlink>
        <a:srgbClr val="E0E0E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>
        <a:ln w="6350">
          <a:solidFill>
            <a:schemeClr val="tx2">
              <a:lumMod val="50000"/>
            </a:schemeClr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AAQ IBM iX - Services PES (Notes semaine du 28 Aout 2017)" id="{EB3875CF-397D-F442-A824-3A75CFEA612A}" vid="{2FC39CF3-5D2E-D645-AA7E-37D633EBFAC0}"/>
    </a:ext>
  </a:extLst>
</a:theme>
</file>

<file path=ppt/theme/theme4.xml><?xml version="1.0" encoding="utf-8"?>
<a:theme xmlns:a="http://schemas.openxmlformats.org/drawingml/2006/main" name="wht_background_2017">
  <a:themeElements>
    <a:clrScheme name="IBM Master Presentation 20170523 1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0064FF"/>
      </a:hlink>
      <a:folHlink>
        <a:srgbClr val="E0E0E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AAQ IBM iX - Services PES (Notes semaine du 28 Aout 2017)" id="{EB3875CF-397D-F442-A824-3A75CFEA612A}" vid="{85B43DE9-1A21-954C-967E-8B93BC1EBCDF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SAAQ IBM iX</Template>
  <TotalTime>730</TotalTime>
  <Words>224</Words>
  <Application>Microsoft Macintosh PowerPoint</Application>
  <PresentationFormat>On-screen Show (16:9)</PresentationFormat>
  <Paragraphs>14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Calibri</vt:lpstr>
      <vt:lpstr>Arial</vt:lpstr>
      <vt:lpstr>blk_background_2017</vt:lpstr>
      <vt:lpstr>dk_blu_background_2017</vt:lpstr>
      <vt:lpstr>gry_background_2017</vt:lpstr>
      <vt:lpstr>wht_background_2017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SAAQ – Services Cibles (PES)</dc:title>
  <dc:subject/>
  <dc:creator>MANUEL Sainsily</dc:creator>
  <cp:keywords/>
  <dc:description/>
  <cp:lastModifiedBy>MANUEL Sainsily</cp:lastModifiedBy>
  <cp:revision>14</cp:revision>
  <dcterms:created xsi:type="dcterms:W3CDTF">2017-10-02T19:27:00Z</dcterms:created>
  <dcterms:modified xsi:type="dcterms:W3CDTF">2017-10-03T21:31:13Z</dcterms:modified>
  <cp:category/>
</cp:coreProperties>
</file>